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9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24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3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1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1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6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6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1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1D156-9BA2-4117-81B8-8330D498E7E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57CB-E521-4F42-B06F-6C24C75C9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0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f.shomal.ac.ir/Areas/Panel/Hamayesh/2/Image/Baner/4efe3036-2a98-403f-b698-98796a2d72c2.jpg?v=BJ8tqyq3wK5KVqozbewlYSWLkKh4Bt5lzEmasAUzc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431442"/>
            <a:ext cx="10512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عنوان </a:t>
            </a:r>
            <a:endParaRPr lang="en-US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endParaRPr lang="fa-IR" dirty="0" smtClean="0">
              <a:cs typeface="B Zar" panose="00000400000000000000" pitchFamily="2" charset="-78"/>
            </a:endParaRPr>
          </a:p>
          <a:p>
            <a:pPr algn="ctr"/>
            <a:r>
              <a:rPr lang="fa-IR" dirty="0" smtClean="0">
                <a:solidFill>
                  <a:srgbClr val="FF0000"/>
                </a:solidFill>
                <a:cs typeface="B Zar" panose="00000400000000000000" pitchFamily="2" charset="-78"/>
              </a:rPr>
              <a:t>ارائه دهنده </a:t>
            </a:r>
            <a:endParaRPr lang="en-US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239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0910" t="16944" r="20270" b="48724"/>
          <a:stretch/>
        </p:blipFill>
        <p:spPr>
          <a:xfrm>
            <a:off x="9610724" y="618518"/>
            <a:ext cx="14366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0910" t="16944" r="20270" b="48724"/>
          <a:stretch/>
        </p:blipFill>
        <p:spPr>
          <a:xfrm>
            <a:off x="9610724" y="618518"/>
            <a:ext cx="14366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70910" t="16944" r="20270" b="48724"/>
          <a:stretch/>
        </p:blipFill>
        <p:spPr>
          <a:xfrm>
            <a:off x="9610724" y="771525"/>
            <a:ext cx="14366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7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</TotalTime>
  <Words>3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 Zar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2025-11-01T11:17:00Z</dcterms:created>
  <dcterms:modified xsi:type="dcterms:W3CDTF">2025-12-08T09:22:22Z</dcterms:modified>
</cp:coreProperties>
</file>